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63" r:id="rId4"/>
    <p:sldId id="258" r:id="rId5"/>
    <p:sldId id="261" r:id="rId6"/>
    <p:sldId id="259" r:id="rId7"/>
    <p:sldId id="260" r:id="rId8"/>
    <p:sldId id="262" r:id="rId9"/>
    <p:sldId id="257" r:id="rId10"/>
    <p:sldId id="264" r:id="rId11"/>
    <p:sldId id="282" r:id="rId12"/>
    <p:sldId id="283" r:id="rId13"/>
    <p:sldId id="284" r:id="rId14"/>
    <p:sldId id="285" r:id="rId15"/>
    <p:sldId id="265" r:id="rId16"/>
    <p:sldId id="267" r:id="rId17"/>
    <p:sldId id="268" r:id="rId18"/>
    <p:sldId id="269" r:id="rId19"/>
    <p:sldId id="279" r:id="rId20"/>
    <p:sldId id="280" r:id="rId21"/>
    <p:sldId id="281" r:id="rId22"/>
    <p:sldId id="270" r:id="rId23"/>
    <p:sldId id="271" r:id="rId24"/>
    <p:sldId id="272" r:id="rId25"/>
    <p:sldId id="275" r:id="rId26"/>
    <p:sldId id="273" r:id="rId27"/>
    <p:sldId id="274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1"/>
    <p:restoredTop sz="94704"/>
  </p:normalViewPr>
  <p:slideViewPr>
    <p:cSldViewPr snapToGrid="0" snapToObjects="1">
      <p:cViewPr varScale="1">
        <p:scale>
          <a:sx n="135" d="100"/>
          <a:sy n="135" d="100"/>
        </p:scale>
        <p:origin x="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B355-C4B2-234B-ADE5-755B3634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0153E-E07C-CB40-A41E-C59C6B626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B314C-AA5D-8F47-9E64-0F046AC1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7B2E-687C-8048-A8DD-04077BC5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76DCC-D55B-284D-BADE-65AC531B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1336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6432-1978-F84B-B903-C3E7858C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75D13-FDEE-0946-9C81-E020844C5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7734-3339-E449-82F3-0DA1A8F6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5C4CE-B31A-5B48-A139-24F9B397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BC92-F07F-674A-8CEE-D92054A7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6749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6AFFC-8A3B-7A42-AF5D-04115FD1A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5F206-6532-EA44-AF5D-FEB49917B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2E3B-3E7B-7741-82A3-9046DE21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431E8-B4A5-F74C-9322-AB9104C3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80D9-1F0A-354C-B2F6-D3703D7A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1073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010C-AFC7-574B-9FBB-FA8F7D23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9A48-2DB9-3548-A2D5-DE542EFC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49074-77BB-2549-9D25-12158638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AAB05-DB8C-CA47-88FF-93C03BEE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05E5D-E155-EC4E-BDBD-5952B21A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4260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62ED-C798-7B48-9E88-5E9F104B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40EFC-CA34-624C-AC11-C7C768C4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F32E7-27A8-0143-B392-9A75A1AE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07999-78E9-5543-B680-AF9D126F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BB22C-88B2-AC44-954B-24DDF5DC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6454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60B2-A7F0-A247-A624-7BCECEBF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CD73-48A9-6549-8D60-AE80C3694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B0764-5D27-C44C-BCA0-53FB42377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D6BEE-2AFE-1242-9F20-D3C2A11F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8B1E5-2AD8-C041-8296-D13140FF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4DF62-DFD7-5045-B5EA-EA54EA8A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4029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4584-2597-7142-8AFA-DBBC87F6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AFFAD-7F19-584F-8996-ABF8EE14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AD2BD-5841-EB40-AE0F-69625B3CF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46065-AAC5-5949-8D3B-967AA11C1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515CD-A911-4642-88EC-F03DB7448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2C270-AC12-2949-8456-A1136BCA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7C8C0-5CEE-CE49-8D30-D1EF6F91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D981D-60B3-294C-AFD7-86AA61E6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42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741-15EA-C949-8F7A-66831CA1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A5F1D-9807-2546-8319-6F13517C5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3A6A1-E965-574D-AF4B-42F389F2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7968-1F3A-354A-BEE6-84C10122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1600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7EBED-2F90-934A-B6FF-7D52E2E7D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BF367-67C8-8A47-BBF8-B99FBA26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8601C-D1D7-1146-9BEA-AE72FDCF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36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B7C0-0D3D-174C-88DB-53AFEF30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08AA-7573-B44C-AA50-99668C99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B04FC-2A65-CF4F-8739-FCF8D4E94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CCA37-3224-5343-86E7-99AFA10B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8A6EB-0652-3746-9AE1-2552D9A9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1AF8B-EC38-C24C-8F79-F08B0709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3216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5308-C022-8A42-8998-10A9E631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CB04A-E397-E643-8221-C41BF45E8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E3025-B5F3-3B45-8F6D-7CF78482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34897-FD9A-114A-ADE8-6DA1FC03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34F99-AE6E-564A-91D1-4B52ECE8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8F354-2910-BE4C-882A-D71B799D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804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0B73A-AE30-9F4C-A8FE-C8DDBA87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0F150-1DE5-FD40-8390-A3817BAB8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63DEE-0189-0747-AEB0-236969299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5F00D-2002-FF44-95D4-F86955954213}" type="datetimeFigureOut">
              <a:rPr lang="en-RO" smtClean="0"/>
              <a:t>26.01.2022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8932B-8A5F-D645-A4E3-2AD105B3E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9B15-2D1C-2841-A6E2-B139AE350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0BA3-7055-7344-BA52-18D7B141EB5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1905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9F71-D1DF-40A2-9A54-AD4E1C7D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/>
          <a:lstStyle/>
          <a:p>
            <a:r>
              <a:rPr lang="en-US">
                <a:latin typeface="Helvetica Neue" panose="02000503000000020004"/>
              </a:rPr>
              <a:t>Tema</a:t>
            </a:r>
            <a:r>
              <a:rPr lang="en-US"/>
              <a:t> </a:t>
            </a:r>
            <a:r>
              <a:rPr lang="en-US">
                <a:latin typeface="Helvetica Neue" panose="02000503000000020004"/>
              </a:rPr>
              <a:t>1</a:t>
            </a:r>
            <a:br>
              <a:rPr lang="en-US"/>
            </a:b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/>
              </a:rPr>
              <a:t>SHEESH</a:t>
            </a:r>
            <a:endPara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3AB74-FF74-49BC-AE74-D5DA258F7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/>
              <a:t>Realizat de:</a:t>
            </a:r>
          </a:p>
          <a:p>
            <a:pPr algn="r"/>
            <a:r>
              <a:rPr lang="en-US"/>
              <a:t>Sd. Plt. Maj. Cazamir Teodor</a:t>
            </a:r>
          </a:p>
          <a:p>
            <a:pPr algn="r"/>
            <a:r>
              <a:rPr lang="en-US"/>
              <a:t>Sd. Plt. Adj. Bursuc Alex</a:t>
            </a:r>
          </a:p>
          <a:p>
            <a:pPr algn="r"/>
            <a:r>
              <a:rPr lang="en-US"/>
              <a:t>Sd. Plt. Pavel Ionut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4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F15-18C1-A144-8BAD-A978D96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Identifying the bug and solving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42782-FBD5-5141-B01F-1A0B04B6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2" y="2104987"/>
            <a:ext cx="10154155" cy="37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740264-7DBD-F145-BA62-D72078C0A4ED}"/>
              </a:ext>
            </a:extLst>
          </p:cNvPr>
          <p:cNvSpPr txBox="1">
            <a:spLocks/>
          </p:cNvSpPr>
          <p:nvPr/>
        </p:nvSpPr>
        <p:spPr>
          <a:xfrm>
            <a:off x="1524000" y="18408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RO" sz="6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 #7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9C86713-BBD5-664E-B014-257974AC1CE4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models</a:t>
            </a:r>
          </a:p>
        </p:txBody>
      </p:sp>
    </p:spTree>
    <p:extLst>
      <p:ext uri="{BB962C8B-B14F-4D97-AF65-F5344CB8AC3E}">
        <p14:creationId xmlns:p14="http://schemas.microsoft.com/office/powerpoint/2010/main" val="34366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3CB2-58AF-844D-8FCE-FADB5073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18433-B5F7-2A49-844B-4D157931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48" y="4223925"/>
            <a:ext cx="8013700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2BDB1-A46C-E444-A099-0E9013F4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98" y="2217325"/>
            <a:ext cx="6654800" cy="154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6F203-78F3-5941-8068-DFFD099E73E4}"/>
              </a:ext>
            </a:extLst>
          </p:cNvPr>
          <p:cNvSpPr txBox="1"/>
          <p:nvPr/>
        </p:nvSpPr>
        <p:spPr>
          <a:xfrm>
            <a:off x="598657" y="2726474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Get the available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D007F-AB39-F345-A3BE-99F0187F050A}"/>
              </a:ext>
            </a:extLst>
          </p:cNvPr>
          <p:cNvSpPr txBox="1"/>
          <p:nvPr/>
        </p:nvSpPr>
        <p:spPr>
          <a:xfrm>
            <a:off x="353398" y="4767792"/>
            <a:ext cx="343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Predict grade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63475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F86C-7902-C948-AD4F-D5AA0D2A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CD42A-3F41-B841-858F-0201DDA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6" y="3217846"/>
            <a:ext cx="4105852" cy="1361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982B7-CE93-3B4D-8DD1-097CF909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" y="1693442"/>
            <a:ext cx="4105852" cy="4409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969A9-2772-814D-84C2-BC4EBC7D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674" y="1919784"/>
            <a:ext cx="3139617" cy="4279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21C49-F673-0545-AF0B-0F656C9A8CA5}"/>
              </a:ext>
            </a:extLst>
          </p:cNvPr>
          <p:cNvSpPr txBox="1"/>
          <p:nvPr/>
        </p:nvSpPr>
        <p:spPr>
          <a:xfrm>
            <a:off x="1539232" y="619896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GradeCard.js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0F1F0-7204-1B40-A713-36E699524783}"/>
              </a:ext>
            </a:extLst>
          </p:cNvPr>
          <p:cNvSpPr txBox="1"/>
          <p:nvPr/>
        </p:nvSpPr>
        <p:spPr>
          <a:xfrm>
            <a:off x="5949108" y="4579025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App.js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A7BAE-7D25-3A43-988D-B994AD8B77B5}"/>
              </a:ext>
            </a:extLst>
          </p:cNvPr>
          <p:cNvSpPr txBox="1"/>
          <p:nvPr/>
        </p:nvSpPr>
        <p:spPr>
          <a:xfrm>
            <a:off x="9397883" y="6198966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GradeCard.css</a:t>
            </a:r>
          </a:p>
        </p:txBody>
      </p:sp>
    </p:spTree>
    <p:extLst>
      <p:ext uri="{BB962C8B-B14F-4D97-AF65-F5344CB8AC3E}">
        <p14:creationId xmlns:p14="http://schemas.microsoft.com/office/powerpoint/2010/main" val="100143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1C0-2CE4-0148-93E8-6A6C3AF0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33F56-95D2-F146-A733-28835B11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58" y="1547770"/>
            <a:ext cx="6695683" cy="49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B36E-A645-4D79-BB45-ECECEC88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Helvetica Neue" panose="02000503000000020004"/>
              </a:rPr>
              <a:t>ISSUE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6745-BD08-4E56-9964-F3888DDF5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Helvetica Neue" panose="02000503000000020004"/>
              </a:rPr>
              <a:t>Adaugare regex pentru supraincarcarea functiilor, destructori si cuvintele din readme.</a:t>
            </a:r>
          </a:p>
          <a:p>
            <a:r>
              <a:rPr lang="en-US">
                <a:latin typeface="Helvetica Neue" panose="02000503000000020004"/>
              </a:rPr>
              <a:t>Afisarea statisticilor proiectului unui student in front-end.</a:t>
            </a:r>
          </a:p>
          <a:p>
            <a:endParaRPr lang="en-US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94191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86E5-8608-44DA-A3A7-607CDD6C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/>
              </a:rPr>
              <a:t>Regex si popularea fisierului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/>
              </a:rPr>
            </a:b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/>
              </a:rPr>
              <a:t>features.csv</a:t>
            </a:r>
            <a:br>
              <a:rPr 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/>
              </a:rPr>
            </a:b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21E498-52F8-49D9-A6F7-9D5827FD4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33" y="2163431"/>
            <a:ext cx="4887007" cy="5715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512DB-3DC4-4B6F-B8DD-B8D65164E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6" y="3180332"/>
            <a:ext cx="5906324" cy="149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3F6DB-767E-43F5-9E4F-66E54D167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29" y="5119075"/>
            <a:ext cx="4080177" cy="810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4C913-E858-4D21-9CB1-90B60826F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19" y="1774383"/>
            <a:ext cx="2537606" cy="43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8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8F9B-C736-4158-A9A3-DD1662BD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Helvetica Neue" panose="02000503000000020004"/>
              </a:rPr>
              <a:t>Setare ruta si afisarea tabelara a statisticilor proiectului unui student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42D0BC-2DE7-46D2-9728-08BF67740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33" y="2720002"/>
            <a:ext cx="5334744" cy="256258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3408A-E5F9-4847-B42B-54582B45B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99" y="2056236"/>
            <a:ext cx="3462375" cy="42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7A52-8D61-4EE4-A302-DF65213F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55" y="200618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Helvetica Neue"/>
              </a:rPr>
              <a:t>Afisare statistici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94283A-E835-487F-83FC-B1C4FA75D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55" y="1457071"/>
            <a:ext cx="10515600" cy="16962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0B0B5-3835-4E78-9ED9-1ABCF47D2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9" y="3333220"/>
            <a:ext cx="10353675" cy="1586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ADE50-32F9-4CE9-BCD9-0E0BC23B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9" y="5099365"/>
            <a:ext cx="10353675" cy="15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0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F007-83B7-411F-B710-A1668F466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70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# 2 Input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CA40-2B51-4AFF-940A-3BFB9760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97"/>
            <a:ext cx="10515600" cy="4351338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Alemia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program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ţie a notelor pentru proiectele OOP (Object Oriented Programming). </a:t>
            </a: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Acest program foloseşte sintaxe de cautare Regex pentru căutarea secvenţelor importante din cod.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A2498-7501-432F-921F-8DBC08F1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6" y="3279518"/>
            <a:ext cx="463932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8939-14E7-3A4F-87B1-73810876D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49465-5D82-F649-AD7D-1884E705D8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</a:t>
            </a:r>
            <a:r>
              <a:rPr lang="en-GB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Alemia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client different than localhost</a:t>
            </a:r>
          </a:p>
          <a:p>
            <a:endParaRPr lang="en-R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8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7263-F7AD-4976-9CC8-3680E3ED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# 2 Input 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FEB94-B851-465B-BD66-1E7BA5F3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Programul Alemia a fost creat cu scopul de nota proiecte OOP realizate în limbajul 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Astfel dacă sunt încărcate proiecte realizate în alte tipuri de limbaj (Java, Python, JS), rezultatul notării nu va fi deloc relevant.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1FDD-D5DB-4826-A839-E03A51E9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0" y="4063438"/>
            <a:ext cx="650648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4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5BEB-0E9C-48FB-BCD3-6B7AD38E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# 2 Input 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11C4-60B6-4B45-A32E-0CDD4F20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recomanda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Alemia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 fie o arhivă care să conţină fişierele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.cpp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Readme.txt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21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73FAF-0450-4DEC-9E81-99FF0DA9D334}"/>
              </a:ext>
            </a:extLst>
          </p:cNvPr>
          <p:cNvSpPr txBox="1">
            <a:spLocks/>
          </p:cNvSpPr>
          <p:nvPr/>
        </p:nvSpPr>
        <p:spPr>
          <a:xfrm>
            <a:off x="1524000" y="102981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#8 SOTA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D55AD5-7E2E-4C1D-838B-307EE449F490}"/>
              </a:ext>
            </a:extLst>
          </p:cNvPr>
          <p:cNvSpPr txBox="1">
            <a:spLocks/>
          </p:cNvSpPr>
          <p:nvPr/>
        </p:nvSpPr>
        <p:spPr>
          <a:xfrm>
            <a:off x="1524000" y="3096010"/>
            <a:ext cx="9144000" cy="292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 motivaţie</a:t>
            </a:r>
          </a:p>
          <a:p>
            <a:pPr marL="342900" indent="-342900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Metode de verificare automată a codurilor sursă</a:t>
            </a:r>
          </a:p>
          <a:p>
            <a:pPr marL="342900" indent="-342900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Abordarea SCA (Static Code Analysis)</a:t>
            </a:r>
          </a:p>
          <a:p>
            <a:pPr marL="342900" indent="-342900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Abordarea bazată pe Machine 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5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231F4D-D9EE-4DCB-A068-0F800B3F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şi motivaţie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2868D7-2750-4F45-A6FD-CB7ECFCB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o-RO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Odată cu creşterea numărului de elevi, evaluarea temelor devine o provocare.</a:t>
            </a:r>
          </a:p>
          <a:p>
            <a:r>
              <a:rPr lang="ro-RO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Automatizarea evaluării are avantaje precum viteza, consecvența şi eliminarea favoritismului sau a prejudecăților din procesul de notare. </a:t>
            </a:r>
          </a:p>
          <a:p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Exemplu ilustrativ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	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module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ţă</a:t>
            </a:r>
          </a:p>
          <a:p>
            <a:pPr lvl="1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teme pentru fiecare modul</a:t>
            </a:r>
          </a:p>
          <a:p>
            <a:pPr lvl="1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de studenti </a:t>
            </a:r>
          </a:p>
          <a:p>
            <a:pPr lvl="1"/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de minute pentru verificarea fiecărei teme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Rezultă </a:t>
            </a:r>
            <a:r>
              <a:rPr lang="ro-RO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400 000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ore de lucru petrecute pentru corectare în fiecare semestru.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02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96A109-0E04-4065-9DBF-047DC66F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Metode de verificare automată a programelor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6973E4-DCA7-42B7-9657-C16D5DDB8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Metode 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Linear Ridge Regression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Support Vector Machine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 Forests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Analizatoare Statice de Cod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69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70B3-2A7E-48AE-B120-E8505ADC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proiectelor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B003C-5245-424C-B8DC-C2C23EEFA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159" y="1825625"/>
            <a:ext cx="95844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B520-C649-4A84-A73D-733F0337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Code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ECC4-D7A2-4274-A8A5-3F50BF1D4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Abstract Syntax Tree (AST)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Abstract Syntax Graph (ASG)</a:t>
            </a:r>
            <a:endParaRPr lang="en-US" dirty="0"/>
          </a:p>
          <a:p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92D7-F8DA-42CA-B0E5-F8DE1E82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57" y="898633"/>
            <a:ext cx="4764713" cy="53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38B8-A79D-4467-A405-351A4F2F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ro-RO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Linear Ridge Regression </a:t>
            </a:r>
            <a:endParaRPr lang="en-US" sz="4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9BFA-C3F9-472B-8209-9AB6BAE36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coeficienților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scenarii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variabilele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corelate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posibilă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imprecizia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estimatorilor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pătrate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multicolineare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foarte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corelate)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estimator de </a:t>
            </a:r>
            <a:r>
              <a:rPr lang="ro-RO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Ridge Regression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(RR).</a:t>
            </a:r>
          </a:p>
        </p:txBody>
      </p:sp>
    </p:spTree>
    <p:extLst>
      <p:ext uri="{BB962C8B-B14F-4D97-AF65-F5344CB8AC3E}">
        <p14:creationId xmlns:p14="http://schemas.microsoft.com/office/powerpoint/2010/main" val="380330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28-ADF5-4B31-B6A7-36DB47A2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Support Vector 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B9EA-DA61-449E-87BB-8C081DA71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învățare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supravegheată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învățare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clasificare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exemplele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instruire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spațiu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încât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maximizeze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lățimea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diferenței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același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spațiu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aparțin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distanței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încadrează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33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ECC0-8EC8-4B70-A98A-B830AD7C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Random Forests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56E4-88C2-4E60-B633-D534EF37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Sunt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învățare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clasificare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sarcini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funcționează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construirea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multitudini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decizie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instruirii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sarcinile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clasificare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pădurii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aleatoare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majoritatea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sarcinilor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obține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predicțiilor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individuali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2705-342F-0949-8ED1-CCC1453F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Modifying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33046-3C50-0448-97E6-6DDAD136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7" y="2260586"/>
            <a:ext cx="5690441" cy="3098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09967-D26C-394C-AB3D-EDACFAB7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64" y="2260586"/>
            <a:ext cx="5690441" cy="30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22B8-A054-40CB-8A61-FB6C9133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72AF-BC45-48C5-B565-6970F8006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Conform rezultatelor, Linear Ridge Regression a arătat o validare încrucișată și rezultatele validării erorilor mai bune decât regresia SVM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r>
              <a:rPr lang="ro-RO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Aceasta a arătat că mai mult de 80% din notele prezise se încadrează în notele corespunzătoare evaluate de experți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r>
              <a:rPr lang="ro-RO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În plus, metoda Regresiei față de cea a evaluatorilor umani poate oferi o notare mult mai bună decât notarea omniprezentă bazată pe teste de trecere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74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FC27-C84D-D346-9415-F3E19B57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  <a:cs typeface="Helvetica Neue" panose="02000503000000020004" pitchFamily="2" charset="0"/>
              </a:rPr>
              <a:t>Creating Dockerfiles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8D530-C606-5143-9EDF-4AE919B2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9" y="1690688"/>
            <a:ext cx="5335858" cy="4568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B93BD-253B-4849-B00A-161C4D77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62" y="1690689"/>
            <a:ext cx="7197804" cy="4568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EA570-E637-4E4D-9B84-88611AD69689}"/>
              </a:ext>
            </a:extLst>
          </p:cNvPr>
          <p:cNvSpPr txBox="1"/>
          <p:nvPr/>
        </p:nvSpPr>
        <p:spPr>
          <a:xfrm>
            <a:off x="2445145" y="5859246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0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Backend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C56ED-B041-CF46-89B5-995E460374D6}"/>
              </a:ext>
            </a:extLst>
          </p:cNvPr>
          <p:cNvSpPr txBox="1"/>
          <p:nvPr/>
        </p:nvSpPr>
        <p:spPr>
          <a:xfrm>
            <a:off x="7994314" y="5859246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0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12612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1247-B17F-D84E-91D6-22212666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Writing Nginx configuration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F4A19-555F-5C42-88CC-5D89B59E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6" y="1296900"/>
            <a:ext cx="5928988" cy="55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2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EB6D-A412-1347-8787-471AE632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Creating docker-compose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E9EE6-C7F9-9849-A6B3-1EC91FAE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60" y="1539236"/>
            <a:ext cx="7726880" cy="51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3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8CC9-4189-0843-8CC7-8E0FD181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Writing create_production.sh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0E583-3EC3-C842-A393-1E7193CA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49" y="1356475"/>
            <a:ext cx="4809101" cy="55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6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4057-53A5-2142-BFD7-E5A6C47B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5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Deploying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FACD6-0AC0-B74E-BDB3-B0913C2E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94" y="1533857"/>
            <a:ext cx="8664412" cy="52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3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788B5D-C346-0545-A62B-5633CD2BC74C}"/>
              </a:ext>
            </a:extLst>
          </p:cNvPr>
          <p:cNvSpPr txBox="1">
            <a:spLocks/>
          </p:cNvSpPr>
          <p:nvPr/>
        </p:nvSpPr>
        <p:spPr>
          <a:xfrm>
            <a:off x="1524000" y="18408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RO" sz="6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 #4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0C00C12-B249-6F4B-8AD8-242BAD2AB91A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input formats generate errors </a:t>
            </a:r>
          </a:p>
        </p:txBody>
      </p:sp>
    </p:spTree>
    <p:extLst>
      <p:ext uri="{BB962C8B-B14F-4D97-AF65-F5344CB8AC3E}">
        <p14:creationId xmlns:p14="http://schemas.microsoft.com/office/powerpoint/2010/main" val="273313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669</Words>
  <Application>Microsoft Macintosh PowerPoint</Application>
  <PresentationFormat>Widescreen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Microsoft Yi Baiti</vt:lpstr>
      <vt:lpstr>Times New Roman</vt:lpstr>
      <vt:lpstr>Office Theme</vt:lpstr>
      <vt:lpstr>Tema 1 SHEESH</vt:lpstr>
      <vt:lpstr>Issue #1</vt:lpstr>
      <vt:lpstr>Modifying backend</vt:lpstr>
      <vt:lpstr>Creating Dockerfiles</vt:lpstr>
      <vt:lpstr>Writing Nginx configuration file</vt:lpstr>
      <vt:lpstr>Creating docker-compose file</vt:lpstr>
      <vt:lpstr>Writing create_production.sh</vt:lpstr>
      <vt:lpstr>Deploying</vt:lpstr>
      <vt:lpstr>PowerPoint Presentation</vt:lpstr>
      <vt:lpstr>Identifying the bug and solving it</vt:lpstr>
      <vt:lpstr>PowerPoint Presentation</vt:lpstr>
      <vt:lpstr>Backend</vt:lpstr>
      <vt:lpstr>Frontend</vt:lpstr>
      <vt:lpstr>Design</vt:lpstr>
      <vt:lpstr>ISSUE #5</vt:lpstr>
      <vt:lpstr>Regex si popularea fisierului features.csv </vt:lpstr>
      <vt:lpstr>Setare ruta si afisarea tabelara a statisticilor proiectului unui student</vt:lpstr>
      <vt:lpstr>Afisare statistici</vt:lpstr>
      <vt:lpstr>Issue # 2 Input Format</vt:lpstr>
      <vt:lpstr>Issue # 2 Input Format</vt:lpstr>
      <vt:lpstr>Issue # 2 Input Format</vt:lpstr>
      <vt:lpstr>PowerPoint Presentation</vt:lpstr>
      <vt:lpstr>Context şi motivaţie</vt:lpstr>
      <vt:lpstr>Metode de verificare automată a programelor</vt:lpstr>
      <vt:lpstr>Tipuri de testare pentru notarea proiectelor</vt:lpstr>
      <vt:lpstr>Static Code Analysis</vt:lpstr>
      <vt:lpstr>Linear Ridge Regression </vt:lpstr>
      <vt:lpstr>Support Vector Machine</vt:lpstr>
      <vt:lpstr>Random Forests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Issue #1</dc:title>
  <dc:creator>Microsoft Office User</dc:creator>
  <cp:lastModifiedBy>Microsoft Office User</cp:lastModifiedBy>
  <cp:revision>36</cp:revision>
  <dcterms:created xsi:type="dcterms:W3CDTF">2022-01-25T20:38:31Z</dcterms:created>
  <dcterms:modified xsi:type="dcterms:W3CDTF">2022-01-26T07:14:29Z</dcterms:modified>
</cp:coreProperties>
</file>